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11A5-7796-10A6-EBC5-1285E0BA6A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4DF0B-113C-B076-1CE2-B37AA752E1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DB5A85-7AD5-0BA0-5C1C-0DC6A5861260}"/>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41A81387-91CE-0208-5C8A-DFD40F83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060780-3C12-3A14-D043-1B2C0F395FB0}"/>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471277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BCF-90E9-1B8F-031A-0EB4075E26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3E4B2F-1833-667B-21F5-042C97F854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FA819A-89E1-3818-1B18-DC01EB3EB052}"/>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612342CC-9C74-806C-774E-5109F5BDD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FFD648-21BD-C13C-53EA-61F919670126}"/>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90976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765C-9CAB-544D-7E22-8B7A4032C8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35CD34-603F-D62B-16A6-7A52267081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CBE277-6291-EA9F-8727-8CCA50A3A306}"/>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36CE6DC3-5394-3F80-1387-960FE560EC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B8AE3-B3D2-CA72-12EA-B9B57547660B}"/>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636457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70D4-AD5D-0C59-F3C8-E208604E96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75026-52D7-C074-C217-C23FE72E11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6ECB78-DD54-5100-2976-BF98614BF5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5A8709-DC93-C1CE-C188-B58F00177591}"/>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6" name="Footer Placeholder 5">
            <a:extLst>
              <a:ext uri="{FF2B5EF4-FFF2-40B4-BE49-F238E27FC236}">
                <a16:creationId xmlns:a16="http://schemas.microsoft.com/office/drawing/2014/main" id="{6D8A7301-93BF-A828-74A4-ED5C0B82A8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AAE793-0495-EB04-E78E-0966AAF34A3B}"/>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125322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C445-BE7D-830F-E2E6-B52DBB7019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12A403-AA39-89F4-8785-FF807C3969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4E4BA2-17CD-E5E5-8F04-5C07F86646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773AAB-DD12-AC0A-2810-2D9BA38009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479988-9336-503C-B0A9-A9CB4DEEBD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D37E05-9D61-5E86-EF49-B02B65928717}"/>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8" name="Footer Placeholder 7">
            <a:extLst>
              <a:ext uri="{FF2B5EF4-FFF2-40B4-BE49-F238E27FC236}">
                <a16:creationId xmlns:a16="http://schemas.microsoft.com/office/drawing/2014/main" id="{EA299B67-8A20-ED46-353D-68E4B75354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EA9BAB-6CD9-2A03-01F3-FD3B22B2915D}"/>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1823154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B9B81-BD19-64B7-B04B-001A636093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1B0F47-3EA7-B944-B2B4-513DE2371194}"/>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4" name="Footer Placeholder 3">
            <a:extLst>
              <a:ext uri="{FF2B5EF4-FFF2-40B4-BE49-F238E27FC236}">
                <a16:creationId xmlns:a16="http://schemas.microsoft.com/office/drawing/2014/main" id="{5FD3EB4F-6DC1-8E16-B94C-2B8E9E1433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B5B901-5014-0492-293A-9F7324E96701}"/>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85756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E2624-FA79-170E-6478-A5DD60CB2461}"/>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3" name="Footer Placeholder 2">
            <a:extLst>
              <a:ext uri="{FF2B5EF4-FFF2-40B4-BE49-F238E27FC236}">
                <a16:creationId xmlns:a16="http://schemas.microsoft.com/office/drawing/2014/main" id="{A9BD3951-6152-E442-8A3A-E8CB5A37C6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EB41B1-0602-2908-B1F8-87AB91D43C6D}"/>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915422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49E0-1C3C-EDCD-F5F0-41C9D81319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6822D4-69BF-1A7B-0ACE-8C3CC90CDC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3E0863-2631-815E-2919-FC7E41696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1AD013-B3C3-A6E4-E2B7-BB4DBF365D38}"/>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6" name="Footer Placeholder 5">
            <a:extLst>
              <a:ext uri="{FF2B5EF4-FFF2-40B4-BE49-F238E27FC236}">
                <a16:creationId xmlns:a16="http://schemas.microsoft.com/office/drawing/2014/main" id="{4F24DDC7-FD13-3695-A0DF-F6DD159D3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4BC80D-93CD-DF93-4CC0-00F9E8BEE33F}"/>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4229341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A7FC2-4FB1-917C-E76D-B310E8D1D5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BCCCE5-798F-B3CB-6FD3-43F59E49F0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DBE6AE-4485-3BD0-0DFC-BC7AC6A891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DA5D7B-B9EB-F53A-F94E-774332BC0A88}"/>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6" name="Footer Placeholder 5">
            <a:extLst>
              <a:ext uri="{FF2B5EF4-FFF2-40B4-BE49-F238E27FC236}">
                <a16:creationId xmlns:a16="http://schemas.microsoft.com/office/drawing/2014/main" id="{B313E206-1F7C-D417-E440-B6F0F0D205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3A59E6-6A67-D24B-5B9A-43F249EA6014}"/>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89128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A4CF-CA3B-C4AE-7832-1211FA05AD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B68A5D-8F5D-96A5-64B7-8C92221E6B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C59459-5FF8-D60B-DABB-FAADE766EF1F}"/>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024ABAA4-66DF-37A1-994A-19A2CB825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7FA231-8E84-33FA-F7CE-7D6FE94A0EAB}"/>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188572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3216C3-D5BC-C083-4F26-39A143C6A7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519DB-6EE2-7ED7-E228-51BF042D84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FBB3B9-7DC8-A18B-133E-200BFA19868B}"/>
              </a:ext>
            </a:extLst>
          </p:cNvPr>
          <p:cNvSpPr>
            <a:spLocks noGrp="1"/>
          </p:cNvSpPr>
          <p:nvPr>
            <p:ph type="dt" sz="half" idx="10"/>
          </p:nvPr>
        </p:nvSpPr>
        <p:spPr/>
        <p:txBody>
          <a:body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1983E501-7383-E0C8-ED64-7D82AD129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2E077-209A-5E21-1B8E-E740AB3AE6C5}"/>
              </a:ext>
            </a:extLst>
          </p:cNvPr>
          <p:cNvSpPr>
            <a:spLocks noGrp="1"/>
          </p:cNvSpPr>
          <p:nvPr>
            <p:ph type="sldNum" sz="quarter" idx="12"/>
          </p:nvPr>
        </p:nvSpPr>
        <p:spPr/>
        <p:txBody>
          <a:bodyPr/>
          <a:lstStyle/>
          <a:p>
            <a:fld id="{4A3450C1-4ED0-4182-A229-8063CAF0C98D}" type="slidenum">
              <a:rPr lang="en-US" smtClean="0"/>
              <a:t>‹#›</a:t>
            </a:fld>
            <a:endParaRPr lang="en-US"/>
          </a:p>
        </p:txBody>
      </p:sp>
    </p:spTree>
    <p:extLst>
      <p:ext uri="{BB962C8B-B14F-4D97-AF65-F5344CB8AC3E}">
        <p14:creationId xmlns:p14="http://schemas.microsoft.com/office/powerpoint/2010/main" val="3477122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C2EDA5-8D40-4E5A-9646-2FCE1BA60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52A938-54AE-01FB-B5AA-3CC5D96497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3066C2-976B-45F9-B4FE-5F593BD91D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F3D03-57A4-4240-8251-766B966CA707}" type="datetimeFigureOut">
              <a:rPr lang="en-US" smtClean="0"/>
              <a:t>10/26/2022</a:t>
            </a:fld>
            <a:endParaRPr lang="en-US"/>
          </a:p>
        </p:txBody>
      </p:sp>
      <p:sp>
        <p:nvSpPr>
          <p:cNvPr id="5" name="Footer Placeholder 4">
            <a:extLst>
              <a:ext uri="{FF2B5EF4-FFF2-40B4-BE49-F238E27FC236}">
                <a16:creationId xmlns:a16="http://schemas.microsoft.com/office/drawing/2014/main" id="{19F0B0D0-8CB2-D6FC-35FB-D00304C768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A6B8DE-66AA-F28D-08ED-554C763F5C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450C1-4ED0-4182-A229-8063CAF0C98D}" type="slidenum">
              <a:rPr lang="en-US" smtClean="0"/>
              <a:t>‹#›</a:t>
            </a:fld>
            <a:endParaRPr lang="en-US"/>
          </a:p>
        </p:txBody>
      </p:sp>
    </p:spTree>
    <p:extLst>
      <p:ext uri="{BB962C8B-B14F-4D97-AF65-F5344CB8AC3E}">
        <p14:creationId xmlns:p14="http://schemas.microsoft.com/office/powerpoint/2010/main" val="1531840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5927D-3DD1-DE44-3FF8-F2A92DD57331}"/>
              </a:ext>
            </a:extLst>
          </p:cNvPr>
          <p:cNvSpPr>
            <a:spLocks noGrp="1"/>
          </p:cNvSpPr>
          <p:nvPr>
            <p:ph type="ctrTitle"/>
          </p:nvPr>
        </p:nvSpPr>
        <p:spPr>
          <a:xfrm>
            <a:off x="1524000" y="357981"/>
            <a:ext cx="9144000" cy="1001077"/>
          </a:xfrm>
        </p:spPr>
        <p:txBody>
          <a:bodyPr>
            <a:normAutofit fontScale="90000"/>
          </a:bodyPr>
          <a:lstStyle/>
          <a:p>
            <a:r>
              <a:rPr lang="en-US" b="1" u="sng" dirty="0"/>
              <a:t>Schematic for EXP-001 “SPIKE”</a:t>
            </a:r>
          </a:p>
        </p:txBody>
      </p:sp>
      <p:sp>
        <p:nvSpPr>
          <p:cNvPr id="3" name="Subtitle 2">
            <a:extLst>
              <a:ext uri="{FF2B5EF4-FFF2-40B4-BE49-F238E27FC236}">
                <a16:creationId xmlns:a16="http://schemas.microsoft.com/office/drawing/2014/main" id="{6FE9E547-B2CA-B836-78AF-E613B1EEA8F7}"/>
              </a:ext>
            </a:extLst>
          </p:cNvPr>
          <p:cNvSpPr>
            <a:spLocks noGrp="1"/>
          </p:cNvSpPr>
          <p:nvPr>
            <p:ph type="subTitle" idx="1"/>
          </p:nvPr>
        </p:nvSpPr>
        <p:spPr>
          <a:xfrm>
            <a:off x="4024310" y="4588674"/>
            <a:ext cx="3762375" cy="1655762"/>
          </a:xfrm>
        </p:spPr>
        <p:txBody>
          <a:bodyPr>
            <a:normAutofit fontScale="40000" lnSpcReduction="20000"/>
          </a:bodyPr>
          <a:lstStyle/>
          <a:p>
            <a:pPr algn="l"/>
            <a:r>
              <a:rPr lang="en-US" b="1" u="sng" dirty="0"/>
              <a:t>Charges Description (Small Block ONLY):</a:t>
            </a:r>
          </a:p>
          <a:p>
            <a:pPr algn="l"/>
            <a:r>
              <a:rPr lang="en-US" dirty="0"/>
              <a:t>Use sensor block and LCDs, turn sensor cone into an explosive cone. Explosive force is propagated  through the charge. out the back, null damage on the sides, top, and bottom to simulate a cutting charge. Damage propagated out front of charge in 3x3x3 cube(simulates concussion). Activates on countdown like warhead.</a:t>
            </a:r>
            <a:br>
              <a:rPr lang="en-US" dirty="0"/>
            </a:br>
            <a:br>
              <a:rPr lang="en-US" dirty="0"/>
            </a:br>
            <a:r>
              <a:rPr lang="en-US" b="1" u="sng" dirty="0"/>
              <a:t>Max depth:</a:t>
            </a:r>
            <a:br>
              <a:rPr lang="en-US" b="1" u="sng" dirty="0"/>
            </a:br>
            <a:endParaRPr lang="en-US" b="1" u="sng" dirty="0"/>
          </a:p>
          <a:p>
            <a:pPr algn="l"/>
            <a:r>
              <a:rPr lang="en-US" dirty="0"/>
              <a:t>-1x3 on LG Light Armor</a:t>
            </a:r>
            <a:br>
              <a:rPr lang="en-US" dirty="0"/>
            </a:br>
            <a:r>
              <a:rPr lang="en-US" dirty="0"/>
              <a:t>-1x1 on LG Heavy Armor</a:t>
            </a:r>
            <a:br>
              <a:rPr lang="en-US" dirty="0"/>
            </a:br>
            <a:r>
              <a:rPr lang="en-US" dirty="0"/>
              <a:t>-60% dmg to Blast Door Block </a:t>
            </a:r>
          </a:p>
        </p:txBody>
      </p:sp>
      <p:sp>
        <p:nvSpPr>
          <p:cNvPr id="4" name="Rectangle 3">
            <a:extLst>
              <a:ext uri="{FF2B5EF4-FFF2-40B4-BE49-F238E27FC236}">
                <a16:creationId xmlns:a16="http://schemas.microsoft.com/office/drawing/2014/main" id="{2D8A4114-1332-B758-A8A6-B78071FCC22B}"/>
              </a:ext>
            </a:extLst>
          </p:cNvPr>
          <p:cNvSpPr/>
          <p:nvPr/>
        </p:nvSpPr>
        <p:spPr>
          <a:xfrm>
            <a:off x="5729776" y="1542134"/>
            <a:ext cx="238125" cy="2190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A200A93-81EE-86CB-B32C-D86BEC9D9E57}"/>
              </a:ext>
            </a:extLst>
          </p:cNvPr>
          <p:cNvSpPr/>
          <p:nvPr/>
        </p:nvSpPr>
        <p:spPr>
          <a:xfrm>
            <a:off x="5567849" y="2331131"/>
            <a:ext cx="561976" cy="5365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F6A708F-7AEE-C4B7-1F27-A6C707DDD2F9}"/>
              </a:ext>
            </a:extLst>
          </p:cNvPr>
          <p:cNvSpPr/>
          <p:nvPr/>
        </p:nvSpPr>
        <p:spPr>
          <a:xfrm>
            <a:off x="5310675" y="3435465"/>
            <a:ext cx="1076325" cy="3047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ED1260E6-C2F7-918D-B54A-9BA87C546EBC}"/>
              </a:ext>
            </a:extLst>
          </p:cNvPr>
          <p:cNvSpPr txBox="1"/>
          <p:nvPr/>
        </p:nvSpPr>
        <p:spPr>
          <a:xfrm>
            <a:off x="5053501" y="1747830"/>
            <a:ext cx="1828800" cy="646331"/>
          </a:xfrm>
          <a:prstGeom prst="rect">
            <a:avLst/>
          </a:prstGeom>
          <a:noFill/>
        </p:spPr>
        <p:txBody>
          <a:bodyPr wrap="square" rtlCol="0">
            <a:spAutoFit/>
          </a:bodyPr>
          <a:lstStyle/>
          <a:p>
            <a:r>
              <a:rPr lang="en-US" dirty="0"/>
              <a:t>Sensor Block 1X1 ‘Cutting Charge’</a:t>
            </a:r>
          </a:p>
        </p:txBody>
      </p:sp>
      <p:sp>
        <p:nvSpPr>
          <p:cNvPr id="10" name="TextBox 9">
            <a:extLst>
              <a:ext uri="{FF2B5EF4-FFF2-40B4-BE49-F238E27FC236}">
                <a16:creationId xmlns:a16="http://schemas.microsoft.com/office/drawing/2014/main" id="{F00D5C9E-8B2A-5FB8-255F-BFF8B87FA29C}"/>
              </a:ext>
            </a:extLst>
          </p:cNvPr>
          <p:cNvSpPr txBox="1"/>
          <p:nvPr/>
        </p:nvSpPr>
        <p:spPr>
          <a:xfrm>
            <a:off x="4746566" y="2804676"/>
            <a:ext cx="2774895" cy="646331"/>
          </a:xfrm>
          <a:prstGeom prst="rect">
            <a:avLst/>
          </a:prstGeom>
          <a:noFill/>
        </p:spPr>
        <p:txBody>
          <a:bodyPr wrap="square" rtlCol="0">
            <a:spAutoFit/>
          </a:bodyPr>
          <a:lstStyle/>
          <a:p>
            <a:r>
              <a:rPr lang="en-US" dirty="0"/>
              <a:t>LCD Screen 3x3</a:t>
            </a:r>
            <a:br>
              <a:rPr lang="en-US" dirty="0"/>
            </a:br>
            <a:r>
              <a:rPr lang="en-US" dirty="0"/>
              <a:t>‘Breaching Charge (Large)’</a:t>
            </a:r>
          </a:p>
        </p:txBody>
      </p:sp>
      <p:sp>
        <p:nvSpPr>
          <p:cNvPr id="11" name="TextBox 10">
            <a:extLst>
              <a:ext uri="{FF2B5EF4-FFF2-40B4-BE49-F238E27FC236}">
                <a16:creationId xmlns:a16="http://schemas.microsoft.com/office/drawing/2014/main" id="{2EA106B5-A301-470D-C432-8F6A7E617CFF}"/>
              </a:ext>
            </a:extLst>
          </p:cNvPr>
          <p:cNvSpPr txBox="1"/>
          <p:nvPr/>
        </p:nvSpPr>
        <p:spPr>
          <a:xfrm>
            <a:off x="4414340" y="3870763"/>
            <a:ext cx="3107122" cy="646331"/>
          </a:xfrm>
          <a:prstGeom prst="rect">
            <a:avLst/>
          </a:prstGeom>
          <a:noFill/>
        </p:spPr>
        <p:txBody>
          <a:bodyPr wrap="square" rtlCol="0">
            <a:spAutoFit/>
          </a:bodyPr>
          <a:lstStyle/>
          <a:p>
            <a:r>
              <a:rPr lang="en-US" dirty="0"/>
              <a:t>Wide Screen LCD 2x1</a:t>
            </a:r>
          </a:p>
          <a:p>
            <a:r>
              <a:rPr lang="en-US" dirty="0"/>
              <a:t>‘Breaching Charge (Small)’</a:t>
            </a:r>
          </a:p>
        </p:txBody>
      </p:sp>
    </p:spTree>
    <p:extLst>
      <p:ext uri="{BB962C8B-B14F-4D97-AF65-F5344CB8AC3E}">
        <p14:creationId xmlns:p14="http://schemas.microsoft.com/office/powerpoint/2010/main" val="3103532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39</TotalTime>
  <Words>129</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Schematic for EXP-001 “SPIKE”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Schematic for EXP-001 “SPIKE”</dc:title>
  <dc:creator>Quinton Jones</dc:creator>
  <cp:lastModifiedBy>Quinton Jones</cp:lastModifiedBy>
  <cp:revision>2</cp:revision>
  <dcterms:created xsi:type="dcterms:W3CDTF">2022-10-27T03:04:08Z</dcterms:created>
  <dcterms:modified xsi:type="dcterms:W3CDTF">2022-10-27T03:43:40Z</dcterms:modified>
</cp:coreProperties>
</file>